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5" r:id="rId2"/>
    <p:sldId id="283" r:id="rId3"/>
    <p:sldId id="284" r:id="rId4"/>
    <p:sldId id="259" r:id="rId5"/>
    <p:sldId id="277" r:id="rId6"/>
    <p:sldId id="282" r:id="rId7"/>
    <p:sldId id="258" r:id="rId8"/>
    <p:sldId id="260" r:id="rId9"/>
    <p:sldId id="262" r:id="rId10"/>
    <p:sldId id="263" r:id="rId11"/>
    <p:sldId id="264" r:id="rId12"/>
    <p:sldId id="265" r:id="rId13"/>
    <p:sldId id="266" r:id="rId14"/>
    <p:sldId id="261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354" autoAdjust="0"/>
  </p:normalViewPr>
  <p:slideViewPr>
    <p:cSldViewPr>
      <p:cViewPr>
        <p:scale>
          <a:sx n="50" d="100"/>
          <a:sy n="50" d="100"/>
        </p:scale>
        <p:origin x="-1956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8BAC7-3E8A-4C55-B417-989E29761A3E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86053-EDA0-4B1E-83FE-797ABFDCA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161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0C766-0F98-4345-9903-14184E66127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0C766-0F98-4345-9903-14184E66127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6053-EDA0-4B1E-83FE-797ABFDCAC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647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বিস্তৃতি অনুসারে  প্রাকৃতিক বন তিন প্রকার এগুলো হল</a:t>
            </a:r>
            <a:endParaRPr kumimoji="0" lang="bn-IN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6053-EDA0-4B1E-83FE-797ABFDCACE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ছবিটি দেখিয়ে প্রশ্ন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করবে বাড়ির সামনে এই বনটি কোনধরনের বন? </a:t>
            </a:r>
            <a:r>
              <a:rPr lang="bn-BD" baseline="0" smtClean="0"/>
              <a:t>শিক্ষার্থীরা </a:t>
            </a:r>
            <a:r>
              <a:rPr lang="bn-BD" baseline="0" dirty="0" smtClean="0"/>
              <a:t>বলার পর শিক্ষক বলবে এবং ছবি দেখাবেন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0C766-0F98-4345-9903-14184E6612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461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6053-EDA0-4B1E-83FE-797ABFDCACE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846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9F9-19A3-4096-B4F0-624AC4C75E34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DCE1-8194-4D69-9774-D10120C47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50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9F9-19A3-4096-B4F0-624AC4C75E34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DCE1-8194-4D69-9774-D10120C47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54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9F9-19A3-4096-B4F0-624AC4C75E34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DCE1-8194-4D69-9774-D10120C47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20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9F9-19A3-4096-B4F0-624AC4C75E34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DCE1-8194-4D69-9774-D10120C47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04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9F9-19A3-4096-B4F0-624AC4C75E34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DCE1-8194-4D69-9774-D10120C47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007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9F9-19A3-4096-B4F0-624AC4C75E34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DCE1-8194-4D69-9774-D10120C47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41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9F9-19A3-4096-B4F0-624AC4C75E34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DCE1-8194-4D69-9774-D10120C47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329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9F9-19A3-4096-B4F0-624AC4C75E34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DCE1-8194-4D69-9774-D10120C47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175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9F9-19A3-4096-B4F0-624AC4C75E34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DCE1-8194-4D69-9774-D10120C47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98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9F9-19A3-4096-B4F0-624AC4C75E34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DCE1-8194-4D69-9774-D10120C47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946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9F9-19A3-4096-B4F0-624AC4C75E34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DCE1-8194-4D69-9774-D10120C47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642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F39F9-19A3-4096-B4F0-624AC4C75E34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BDCE1-8194-4D69-9774-D10120C47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23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12" Type="http://schemas.openxmlformats.org/officeDocument/2006/relationships/image" Target="../media/image66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11" Type="http://schemas.openxmlformats.org/officeDocument/2006/relationships/image" Target="../media/image30.jpeg"/><Relationship Id="rId5" Type="http://schemas.openxmlformats.org/officeDocument/2006/relationships/image" Target="../media/image28.jpeg"/><Relationship Id="rId10" Type="http://schemas.openxmlformats.org/officeDocument/2006/relationships/image" Target="../media/image26.jpeg"/><Relationship Id="rId4" Type="http://schemas.openxmlformats.org/officeDocument/2006/relationships/image" Target="../media/image61.jpeg"/><Relationship Id="rId9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8115" y="1181100"/>
            <a:ext cx="8747769" cy="44958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</a:t>
            </a:r>
          </a:p>
          <a:p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নির্দেশনা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D:\মডেল কন্টেন\কন্টেন\New folder\New folder\Rangmati_District_Map_Bangladesh-43-311x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6069" y="2258447"/>
            <a:ext cx="3904206" cy="110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মডেল কন্টেন\কন্টেন\New folder\New folder\Habigonj_District_Map_Bangladesh-1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0813" y="1098332"/>
            <a:ext cx="3927745" cy="110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D:\মডেল কন্টেন\কন্টেন\New folder\New folder\cattoge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0813" y="4575979"/>
            <a:ext cx="3909462" cy="110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মডেল কন্টেন\কন্টেন\New folder\New folder\236223sil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5958" y="-76200"/>
            <a:ext cx="3940993" cy="110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মডেল কন্টেন\কন্টেন\New folder\25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5958" y="3419843"/>
            <a:ext cx="3917345" cy="110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OHAG\Desktop\New folder (3)\map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35511"/>
            <a:ext cx="510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মডেল কন্টেন\কন্টেন\New folder\New folder\4734Bandarba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5958" y="5715000"/>
            <a:ext cx="39003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962400" y="1752600"/>
            <a:ext cx="609600" cy="453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52800" y="2304392"/>
            <a:ext cx="609600" cy="453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95800" y="3973587"/>
            <a:ext cx="609600" cy="453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6200" y="2186787"/>
            <a:ext cx="609600" cy="453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96559" y="4527332"/>
            <a:ext cx="609600" cy="453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61490" y="5129723"/>
            <a:ext cx="609600" cy="453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75208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520065"/>
            <a:chExt cx="3379637" cy="2451735"/>
          </a:xfrm>
        </p:grpSpPr>
        <p:pic>
          <p:nvPicPr>
            <p:cNvPr id="2051" name="Picture 3" descr="D:\মডেল কন্টেন\কন্টেন\New folder\গর্জন গাছ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0065"/>
              <a:ext cx="3379637" cy="2451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057400" y="1905000"/>
              <a:ext cx="507275" cy="209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32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গর্জন গাছ</a:t>
              </a:r>
              <a:endPara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4724400" y="549738"/>
            <a:chExt cx="4419600" cy="2904750"/>
          </a:xfrm>
        </p:grpSpPr>
        <p:pic>
          <p:nvPicPr>
            <p:cNvPr id="2050" name="Picture 2" descr="D:\মডেল কন্টেন\কন্টেন\New folder\চাপালিশ গাছ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549738"/>
              <a:ext cx="4419600" cy="29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765290" y="1634719"/>
              <a:ext cx="884184" cy="2476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32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চাপালিশ গাছ</a:t>
              </a:r>
              <a:endPara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60" y="0"/>
            <a:ext cx="9139240" cy="6858000"/>
            <a:chOff x="4759" y="3320845"/>
            <a:chExt cx="4105115" cy="2971801"/>
          </a:xfrm>
        </p:grpSpPr>
        <p:pic>
          <p:nvPicPr>
            <p:cNvPr id="2052" name="Picture 4" descr="D:\মডেল কন্টেন\কন্টেন\New folder\গামার 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" y="3320845"/>
              <a:ext cx="4105115" cy="2971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564767" y="3618025"/>
              <a:ext cx="722333" cy="2534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3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গামার</a:t>
              </a:r>
              <a:r>
                <a:rPr lang="bn-BD" sz="3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গাছ </a:t>
              </a:r>
              <a:endPara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" y="0"/>
            <a:ext cx="9143999" cy="6858000"/>
            <a:chOff x="4724400" y="3320844"/>
            <a:chExt cx="4419600" cy="2971801"/>
          </a:xfrm>
        </p:grpSpPr>
        <p:pic>
          <p:nvPicPr>
            <p:cNvPr id="2053" name="Picture 5" descr="D:\মডেল কন্টেন\কন্টেন\New folder\শিলকড়ই গাছ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320844"/>
              <a:ext cx="4419600" cy="2971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647495" y="3882184"/>
              <a:ext cx="929122" cy="2534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32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শিলকড়ই গাছ</a:t>
              </a:r>
              <a:endPara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54" name="Picture 6" descr="D:\মডেল কন্টেন\কন্টেন\New folder\485145_384287634928711_1730656199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84"/>
          <a:stretch>
            <a:fillRect/>
          </a:stretch>
        </p:blipFill>
        <p:spPr bwMode="auto">
          <a:xfrm>
            <a:off x="0" y="0"/>
            <a:ext cx="9333633" cy="695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413263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মডেল কন্টেন\কন্টেন\New folder\51ee5712be6c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1623" y="0"/>
            <a:ext cx="3137302" cy="355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মডেল কন্টেন\কন্টেন\New folder\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7" y="0"/>
            <a:ext cx="3495275" cy="24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মডেল কন্টেন\কন্টেন\New folder\1411101812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891" y="2416016"/>
            <a:ext cx="354351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মডেল কন্টেন\কন্টেন\New folder\Black be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1416" y="4193221"/>
            <a:ext cx="3553039" cy="266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মডেল কন্টেন\কন্টেন\New folder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248025"/>
            <a:ext cx="250507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মডেল কন্টেন\কন্টেন\New folder\13007211925_dd64f07cb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1623" y="3505200"/>
            <a:ext cx="343615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মডেল কন্টেন\কন্টেন\পাঠানু হয়েছে\New folder\pablic_1316248500_3-ironagepi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04000" y="0"/>
            <a:ext cx="254000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125620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মডেল কন্টেন\কন্টেন\gopalganj-bird-photo_18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মডেল কন্টেন\কন্টেন\world-insects-1635519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93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829407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473773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92" y="1172"/>
            <a:ext cx="9169791" cy="6856828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মডেল কন্টেন\কন্টেন\New folder\New folder\Dhaka-Map-ঢাকা-মানচিত্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1694" y="0"/>
            <a:ext cx="3120259" cy="158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মডেল কন্টেন\কন্টেন\New folder\New folder\Map--1415523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3155" y="5181600"/>
            <a:ext cx="30861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মডেল কন্টেন\কন্টেন\New folder\New folder\04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3155" y="1715813"/>
            <a:ext cx="3086100" cy="158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মডেল কন্টেন\কন্টেন\New folder\New folder\Rajsahi-14222019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3155" y="3444766"/>
            <a:ext cx="30861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OHAG\Desktop\New folder (3)\map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40" y="0"/>
            <a:ext cx="510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286000" y="2895600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99138" y="2174325"/>
            <a:ext cx="901262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4800" y="2209796"/>
            <a:ext cx="901262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33700" y="3292366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566416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629"/>
            <a:ext cx="9163050" cy="6860629"/>
            <a:chOff x="-19050" y="0"/>
            <a:chExt cx="4287328" cy="3002280"/>
          </a:xfrm>
        </p:grpSpPr>
        <p:pic>
          <p:nvPicPr>
            <p:cNvPr id="2052" name="Picture 4" descr="D:\মডেল কন্টেন\কন্টেন\New folder\গজারি গাছ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0" y="0"/>
              <a:ext cx="4287328" cy="30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676400" y="1676400"/>
              <a:ext cx="726933" cy="255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32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গজারি গাছ</a:t>
              </a:r>
              <a:endPara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9144001" cy="6857998"/>
            <a:chOff x="4871966" y="1022073"/>
            <a:chExt cx="1956080" cy="1942354"/>
          </a:xfrm>
        </p:grpSpPr>
        <p:pic>
          <p:nvPicPr>
            <p:cNvPr id="2050" name="Picture 2" descr="D:\মডেল কন্টেন\কন্টেন\New folder\শিলকড়ই গাছ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966" y="1022073"/>
              <a:ext cx="1956080" cy="1942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576970" y="1238188"/>
              <a:ext cx="449849" cy="1656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32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শিলকড়ই গাছ</a:t>
              </a:r>
              <a:endPara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-2628"/>
            <a:ext cx="9144000" cy="6860628"/>
            <a:chOff x="0" y="3352801"/>
            <a:chExt cx="4267200" cy="3124199"/>
          </a:xfrm>
        </p:grpSpPr>
        <p:pic>
          <p:nvPicPr>
            <p:cNvPr id="2051" name="Picture 3" descr="D:\মডেল কন্টেন\কন্টেন\New folder\রেইনট্রি গাছ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52801"/>
              <a:ext cx="4267200" cy="3124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52600" y="4495800"/>
              <a:ext cx="780385" cy="266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32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রেইনট্রি গাছ</a:t>
              </a:r>
              <a:endPara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" y="-1"/>
            <a:ext cx="9143999" cy="6858001"/>
            <a:chOff x="4725743" y="3352800"/>
            <a:chExt cx="4418257" cy="3124199"/>
          </a:xfrm>
        </p:grpSpPr>
        <p:pic>
          <p:nvPicPr>
            <p:cNvPr id="2053" name="Picture 5" descr="D:\মডেল কন্টেন\কন্টেন\New folder\জারুল গাছ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743" y="3352800"/>
              <a:ext cx="4418257" cy="3124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324600" y="4800600"/>
              <a:ext cx="720486" cy="266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32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জারুল গাছ</a:t>
              </a:r>
              <a:endPara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3896712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মডেল কন্টেন\কন্টেন\New folder\1518350_1395119890742334_333494474_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মডেল কন্টেন\কন্টেন\New folder\ঘুঘ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3132"/>
            <a:ext cx="3048000" cy="32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মডেল কন্টেন\কন্টেন\New folder\masudranasabbir_1345785557_1-418682_433030963413651_25570368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7204" y="-2629"/>
            <a:ext cx="322832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মডেল কন্টেন\কন্টেন\New folder\নেকড়ে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9" y="4761"/>
            <a:ext cx="2910543" cy="288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মডেল কন্টেন\কন্টেন\পাঠানু হয়েছে\New folder\sundarbans-national-par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77204" y="3581400"/>
            <a:ext cx="3228321" cy="3276600"/>
          </a:xfrm>
          <a:prstGeom prst="rect">
            <a:avLst/>
          </a:prstGeom>
          <a:noFill/>
        </p:spPr>
      </p:pic>
      <p:pic>
        <p:nvPicPr>
          <p:cNvPr id="2050" name="Picture 2" descr="D:\মডেল কন্টেন\কন্টেন\পাঠানু হয়েছে\New folder\02913032_4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81400"/>
            <a:ext cx="2877204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509956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মডেল কন্টেন\কন্টেন\New folder\PHOTO-02-21-09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399" y="4761"/>
            <a:ext cx="6705601" cy="283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মডেল কন্টেন\কন্টেন\New folder\Pic-Jaldhaka.-3-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399" y="3429000"/>
            <a:ext cx="670560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844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মানবসৃষ্ট কারণে সমতল ভূমির প্রাকৃতিক বন দিন দিন কমে যাচ্ছে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বনকে ধ্বংসের হাত থেকে বঁচানোর জন্য বনায়ন কার্যক্রম শুরু হয়েছে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04030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মডেল কন্টেন\কন্টেন\পাঠানু হয়েছে\সুন্দরব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76649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4039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মডেল কন্টেন\কন্টেন\New folder\New folder\1424158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349" y="2160896"/>
            <a:ext cx="3916955" cy="115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মডেল কন্টেন\কন্টেন\New folder\New folder\V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350" y="5715000"/>
            <a:ext cx="39306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মডেল কন্টেন\কন্টেন\New folder\New folder\1406800236kh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350" y="4536744"/>
            <a:ext cx="39306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মডেল কন্টেন\কন্টেন\New folder\New folder\19007_noakhali_district_map_bangladesh.jpg_6258_0.19007_noakhali_district_map_banglade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449" y="3344840"/>
            <a:ext cx="39306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মডেল কন্টেন\কন্টেন\New folder\New folder\cattoger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350" y="0"/>
            <a:ext cx="39306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মডেল কন্টেন\কন্টেন\New folder\New folder\142669419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350" y="955344"/>
            <a:ext cx="3930650" cy="115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OHAG\Desktop\New folder (3)\map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511"/>
            <a:ext cx="510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886200" y="4487840"/>
            <a:ext cx="762000" cy="465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3993931" y="5482420"/>
            <a:ext cx="762000" cy="465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52600" y="4106840"/>
            <a:ext cx="425668" cy="465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>
            <a:off x="3124200" y="410684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34966" y="4118881"/>
            <a:ext cx="517634" cy="465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2590800" y="4361499"/>
            <a:ext cx="571500" cy="286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73279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মডেল কন্টেন\কন্টেন\New folder\সুন্দরি গাছ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525"/>
            <a:ext cx="4467351" cy="293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6425625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গেওয়া গাছ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0" y="6400800"/>
            <a:ext cx="1638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কেওড়া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গাছ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SOHAG\Desktop\New folder (3)\220px-Excoecaria_agallocha_(Blind_Your_Eye)_W_IMG_69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5979"/>
            <a:ext cx="4467351" cy="297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OHAG\Desktop\New folder (3)\KeoraTr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979"/>
            <a:ext cx="4495800" cy="297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মডেল কন্টেন\কন্টেন\পাঠানু হয়েছে\Golpata-Sunderbans-2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199" y="0"/>
            <a:ext cx="4529137" cy="294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2904297"/>
            <a:ext cx="1486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সুন্দরি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9321" y="2904297"/>
            <a:ext cx="203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গোলপাতা গাছ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63374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মডেল কন্টেন\কন্টেন\পাঠানু হয়েছে\800px-panthera_tigris_tig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3347"/>
            <a:ext cx="2681288" cy="207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মডেল কন্টেন\কন্টেন\New folder\400px-Insec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6265849"/>
            <a:ext cx="2114826" cy="5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মডেল কন্টেন\কন্টেন\New folder\3_1916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5999"/>
            <a:ext cx="4741547" cy="225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মডেল কন্টেন\কন্টেন\New folder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7671" y="2000251"/>
            <a:ext cx="1886329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মডেল কন্টেন\কন্টেন\New folder\tintinrocks_433351446505dfb96e7e709.21586885.jpg_xlar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43400"/>
            <a:ext cx="3303455" cy="24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:\মডেল কন্টেন\কন্টেন\New folder\চিত্রা-হরিণ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33347"/>
            <a:ext cx="2304774" cy="231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D:\মডেল কন্টেন\কন্টেন\New folder\4853274740_6d7154993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67632"/>
            <a:ext cx="2667000" cy="20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D:\মডেল কন্টেন\কন্টেন\New folder\Gharial_by_kazirhut_com_2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5013"/>
            <a:ext cx="2667000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D:\মডেল কন্টেন\কন্টেন\New folder\14111018122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6935" y="4543426"/>
            <a:ext cx="3207065" cy="22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মডেল কন্টেন\কন্টেন\পাঠানু হয়েছে\New folder\pablic_1316248500_3-ironagepig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39000" y="0"/>
            <a:ext cx="1905000" cy="2057400"/>
          </a:xfrm>
          <a:prstGeom prst="rect">
            <a:avLst/>
          </a:prstGeom>
          <a:noFill/>
        </p:spPr>
      </p:pic>
      <p:pic>
        <p:nvPicPr>
          <p:cNvPr id="1028" name="Picture 4" descr="D:\মডেল কন্টেন\মডেল কন্টেন এর ছবি\New folder (3)\42_191768e6c60ce0a3aa5dc3ccd4869451-617x46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53000" y="0"/>
            <a:ext cx="23622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088078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6998" y="533400"/>
            <a:ext cx="1329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4" name="Picture 6" descr="D:\মডেল কন্টেন\zipped-next-batch-website_-_about_12-ourlo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4260" y="4419599"/>
            <a:ext cx="3009740" cy="1920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591127" y="6360781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কাঠ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4635" y="2057888"/>
            <a:ext cx="2178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দারিদ্র্য বিমোচন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44435" y="2667000"/>
            <a:ext cx="1613365" cy="1600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বনের গুরুত্ব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ight Arrow 32"/>
          <p:cNvSpPr/>
          <p:nvPr/>
        </p:nvSpPr>
        <p:spPr>
          <a:xfrm rot="2360998" flipH="1" flipV="1">
            <a:off x="2408506" y="2239450"/>
            <a:ext cx="1620083" cy="236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8383225" flipH="1">
            <a:off x="4903926" y="2277191"/>
            <a:ext cx="1708237" cy="232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2925531" flipH="1">
            <a:off x="4989395" y="4315762"/>
            <a:ext cx="1548493" cy="207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20194699" flipH="1">
            <a:off x="2833624" y="3819186"/>
            <a:ext cx="864350" cy="250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মডেল কন্টেন\মডেল কন্টেন এর ছবি\image_948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5741" y="76200"/>
            <a:ext cx="3001059" cy="1828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SOHAG\Desktop\New folder (2)\Screenshot_2015-05-14-01-01-1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90" t="30931" r="66528" b="30419"/>
          <a:stretch/>
        </p:blipFill>
        <p:spPr bwMode="auto">
          <a:xfrm>
            <a:off x="152399" y="76199"/>
            <a:ext cx="2514599" cy="25152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4200" y="4267200"/>
            <a:ext cx="254428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কার্বন ডাই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অক্সাইড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শোষন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D:\মডেল কন্টেন\মডেল কন্টেন এর ছবি\New folder (3)\big+tree++wallpapers+hd+%282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803463"/>
            <a:ext cx="3218547" cy="18229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5481372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48000" y="304800"/>
            <a:ext cx="2638424" cy="94169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দলীয় কাজ</a:t>
            </a:r>
          </a:p>
        </p:txBody>
      </p:sp>
      <p:sp>
        <p:nvSpPr>
          <p:cNvPr id="7" name="Oval 6"/>
          <p:cNvSpPr/>
          <p:nvPr/>
        </p:nvSpPr>
        <p:spPr>
          <a:xfrm>
            <a:off x="3644435" y="2667000"/>
            <a:ext cx="1613365" cy="16002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বনের গুরুত্ব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986581" flipH="1" flipV="1">
            <a:off x="2269320" y="3270500"/>
            <a:ext cx="1387755" cy="82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360998" flipH="1" flipV="1">
            <a:off x="2766015" y="2553508"/>
            <a:ext cx="1144339" cy="66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040173" flipH="1" flipV="1">
            <a:off x="3926137" y="2239065"/>
            <a:ext cx="780655" cy="89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7926036" flipH="1" flipV="1">
            <a:off x="4754364" y="2317912"/>
            <a:ext cx="1171743" cy="103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9946019" flipH="1">
            <a:off x="5232890" y="3200878"/>
            <a:ext cx="1223172" cy="10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1952158" flipH="1">
            <a:off x="5225499" y="3848012"/>
            <a:ext cx="1243419" cy="97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3428584" flipH="1">
            <a:off x="4747290" y="4531270"/>
            <a:ext cx="1255796" cy="130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7015692" flipH="1">
            <a:off x="3268926" y="4546963"/>
            <a:ext cx="1011182" cy="117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0194699" flipH="1">
            <a:off x="2166466" y="4110603"/>
            <a:ext cx="1590457" cy="90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50343" y="3962506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65802" y="2895600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latin typeface="NikoshBAN" pitchFamily="2" charset="0"/>
                <a:cs typeface="NikoshBAN" pitchFamily="2" charset="0"/>
              </a:rPr>
              <a:t>কাঠ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34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30726" y="0"/>
            <a:ext cx="3301621" cy="1066799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387554"/>
            <a:ext cx="7391400" cy="22814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প্রাকৃতিক বন কত প্রকার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AutoNum type="arabicPeriod"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eriod"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149554"/>
            <a:ext cx="13716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2149554"/>
            <a:ext cx="13716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খ. 2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2149554"/>
            <a:ext cx="13716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ঘ. 4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2149554"/>
            <a:ext cx="13716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গ. 3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245114"/>
            <a:ext cx="7315200" cy="17366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সমতল ভূমির বনের প্রধান বৃক্ষ 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4942582"/>
            <a:ext cx="127808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6104" y="4942582"/>
            <a:ext cx="164349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তেলসুর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4942582"/>
            <a:ext cx="1534391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গামার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4318" y="4942582"/>
            <a:ext cx="127808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গর্জন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52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668137" y="228600"/>
            <a:ext cx="3807725" cy="1055427"/>
          </a:xfrm>
          <a:prstGeom prst="horizontalScroll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85" y="2895600"/>
            <a:ext cx="9129215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এলাকায় কোন ধরনের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প্রাকৃতিক বন আছে তা বাচাতে তোমার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কী করণিয়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উল্লেখ কর।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97859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SOHAG\Desktop\New folder (3)\Mo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799" y="1752600"/>
            <a:ext cx="4864789" cy="4114800"/>
          </a:xfrm>
          <a:prstGeom prst="rect">
            <a:avLst/>
          </a:prstGeom>
          <a:noFill/>
        </p:spPr>
      </p:pic>
      <p:sp>
        <p:nvSpPr>
          <p:cNvPr id="5" name="Horizontal Scroll 4"/>
          <p:cNvSpPr/>
          <p:nvPr/>
        </p:nvSpPr>
        <p:spPr>
          <a:xfrm>
            <a:off x="2057400" y="11373"/>
            <a:ext cx="5105400" cy="1284027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34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SOHAG\Desktop\New folder (3)\bamboo+tree+wallpapers+hd+(1).jpg"/>
          <p:cNvPicPr>
            <a:picLocks noChangeAspect="1" noChangeArrowheads="1"/>
          </p:cNvPicPr>
          <p:nvPr/>
        </p:nvPicPr>
        <p:blipFill rotWithShape="1">
          <a:blip r:embed="rId3"/>
          <a:srcRect l="27816" r="54081"/>
          <a:stretch/>
        </p:blipFill>
        <p:spPr bwMode="auto">
          <a:xfrm rot="5400000">
            <a:off x="1669474" y="-568036"/>
            <a:ext cx="5791200" cy="79940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68035" y="4267200"/>
            <a:ext cx="42672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মোঃআশরাফুল ইসলাম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(কৃষি)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প্রগ্রেসিভ মডেল স্কুল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মায়মনসিংহ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Md.Ashrafulislamsohag@gmail.com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4341674"/>
            <a:ext cx="330431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 6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ষ্ঠ</a:t>
            </a:r>
          </a:p>
          <a:p>
            <a:pPr algn="ctr">
              <a:buNone/>
            </a:pP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৬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পরিচ্ছেদ-২</a:t>
            </a:r>
            <a:endParaRPr lang="bn-BD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5257800" y="457200"/>
            <a:ext cx="3276600" cy="95420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609600" y="533400"/>
            <a:ext cx="3200400" cy="95420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/>
                <a:cs typeface="Nikosh" pitchFamily="2" charset="0"/>
              </a:rPr>
              <a:t>শিক্ষক পরিচিতি</a:t>
            </a:r>
            <a:endParaRPr lang="en-US" sz="4000" b="1" dirty="0" smtClean="0">
              <a:solidFill>
                <a:srgbClr val="00B050"/>
              </a:solidFill>
              <a:latin typeface="NikoshBAN"/>
              <a:cs typeface="Nikosh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3" name="Picture 1" descr="D:\d-1300-22-3-2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9083" y="1524000"/>
            <a:ext cx="2046117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405656"/>
            <a:ext cx="2081212" cy="2861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785096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মডেল কন্টেন\কন্টেন\New folder\গজারি গাছ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66747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প্রাকৃতিক বনের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ধারণা ও গুরুত্ব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16723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9469"/>
            <a:ext cx="63246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1981200"/>
            <a:ext cx="91440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১/ বিভিন্ন প্রকার প্রাকৃতিক বনের নাম উল্লেখ করতে পারবে।</a:t>
            </a:r>
          </a:p>
          <a:p>
            <a:endParaRPr lang="bn-BD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২/ মানচিত্রে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 চিহ্নিত করতে পারবে।</a:t>
            </a:r>
          </a:p>
          <a:p>
            <a:endParaRPr lang="bn-BD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৩/ সকল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বনের উদ্ভিদ ও প্রাণীর তালিকা তৈরি করতে পারবে।</a:t>
            </a:r>
          </a:p>
          <a:p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৪/ বনের গুরুত্ব ব্যাখ্যা করতে পারবে।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8704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1800" y="381000"/>
            <a:ext cx="236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মানচিত্রে  বাংলাদেশের বনভূমির অবস্থান ভালোভাবে পর্যবেক্ষণ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OHAG\Desktop\New folder (2)\20150513_1034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1" t="5492" r="7519" b="5707"/>
          <a:stretch/>
        </p:blipFill>
        <p:spPr bwMode="auto">
          <a:xfrm>
            <a:off x="1905000" y="0"/>
            <a:ext cx="487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343826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HAG\Desktop\New folder (4)\ab_baskha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HAG\Desktop\New folder (3)\image_345_648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SOHAG\Desktop\New folder (3)\Bdtravelnews-সুন্দরবন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মডেল কন্টেন\কন্টেন\New folder\Thiruvananthapuram_Ponmu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5" y="-10236"/>
            <a:ext cx="9138315" cy="685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362018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277</Words>
  <Application>Microsoft Office PowerPoint</Application>
  <PresentationFormat>On-screen Show (4:3)</PresentationFormat>
  <Paragraphs>73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SOHAG</dc:creator>
  <cp:lastModifiedBy>ASHRAFUL</cp:lastModifiedBy>
  <cp:revision>214</cp:revision>
  <dcterms:created xsi:type="dcterms:W3CDTF">2015-05-06T00:18:35Z</dcterms:created>
  <dcterms:modified xsi:type="dcterms:W3CDTF">2016-08-06T14:16:45Z</dcterms:modified>
</cp:coreProperties>
</file>